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815"/>
    <p:restoredTop sz="85169"/>
  </p:normalViewPr>
  <p:slideViewPr>
    <p:cSldViewPr snapToGrid="0" snapToObjects="1">
      <p:cViewPr>
        <p:scale>
          <a:sx n="95" d="100"/>
          <a:sy n="95" d="100"/>
        </p:scale>
        <p:origin x="150" y="15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5/20/2024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11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15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5/20/2024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https://github.com/Vinaykpro/IBM/blob/main/Data%20Wrangling.ipynb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https://github.com/Vinaykpro/IBM/blob/main/EDA%20with%20Data%20Visualization.ipynb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a:rPr>
              <a:t>https://github.com/Vinaykpro/IBM/blob/main/EDA%20with%20SQL.ipynb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https://github.com/Vinaykpro/IBM/blob/main/app.py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https://github.com/Vinaykpro/IBM/blob/main/Machine%20Learning%20Prediction.ipynb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3"/>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xmlns=""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xmlns=""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https://github.com/Vinaykpro/IBM/blob/main/Data%20Collection%20API.ipynb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https://github.com/Vinaykpro/IBM/blob/main/Data%20Collection%20with%20Web%20Scraping.ipynb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1327</TotalTime>
  <Words>1592</Words>
  <Application>Microsoft Office PowerPoint</Application>
  <PresentationFormat>Custom</PresentationFormat>
  <Paragraphs>208</Paragraphs>
  <Slides>46</Slides>
  <Notes>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Windows User</cp:lastModifiedBy>
  <cp:revision>201</cp:revision>
  <dcterms:created xsi:type="dcterms:W3CDTF">2021-04-29T18:58:34Z</dcterms:created>
  <dcterms:modified xsi:type="dcterms:W3CDTF">2024-05-20T14:52:02Z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